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9FFC-B199-45FB-9F09-DB84513C0483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519A-A52E-4835-968A-DD737DC9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8716-275C-40D0-9A33-AE74BD51A1BD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6BEB-6DFD-413E-9D14-76822E9F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9EBB-E7FD-49CF-A62B-A9C54CCBDC2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781E-4D36-4866-BDEE-4E02604E7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8C74-B6F5-4A5D-8FA0-F734712C20F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199C-85E8-4F4B-93CC-5F69721C3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775B-F20A-4334-9CD1-9A26AA3D2704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2D66-8791-4681-A06E-F522806C2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CBE-9F6F-4AFB-AA47-CFAA5ECE7EB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EF35-F1AB-40A2-8655-594B5214B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AD19-5E52-48F8-B514-35277D4130D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6245-071F-436F-AAB8-C7F918AAD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8CA9-BA78-491A-9E44-DDCB6F205A1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C0A-FEE6-407B-93B0-E7B8E566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D1EA-4FFF-4AE3-B87D-BD104E07ABDD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1676-E116-4D76-A74B-88C770EA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2C38-520A-4DE2-B668-8D6776DEB8E1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E9A9-CB7D-4499-8DB7-274869DFE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BFBE-8EA4-4A8F-893F-5A6FFF775715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694D-1B89-4B35-AFC3-3CF0438A5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F8D8F-8724-407B-8D34-A34002CF7D2A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FD1A3C-43B8-4751-B40A-61FC25C3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 bwMode="auto">
          <a:xfrm>
            <a:off x="611188" y="765175"/>
            <a:ext cx="7921625" cy="2087563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Лабораторна робота</a:t>
            </a:r>
            <a:b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на тему: Хвороби шк</a:t>
            </a:r>
            <a:r>
              <a:rPr lang="uk-UA" sz="41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і</a:t>
            </a:r>
            <a: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ри голови голови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>
          <a:xfrm>
            <a:off x="2339975" y="4724400"/>
            <a:ext cx="6400800" cy="1752600"/>
          </a:xfrm>
        </p:spPr>
        <p:txBody>
          <a:bodyPr/>
          <a:lstStyle/>
          <a:p>
            <a:pPr marL="136525"/>
            <a:r>
              <a:rPr lang="uk-UA" smtClean="0">
                <a:latin typeface="Arial" charset="0"/>
              </a:rPr>
              <a:t>Підготувала Кобеняк Я. О.</a:t>
            </a:r>
          </a:p>
          <a:p>
            <a:pPr marL="136525"/>
            <a:r>
              <a:rPr lang="uk-UA" smtClean="0">
                <a:latin typeface="Arial" charset="0"/>
              </a:rPr>
              <a:t>Учениця гр. 07-ПМ-14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Ось ми і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познайомили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 з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деякими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захворюваннями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виникаючими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шкірі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волоссі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гранично </a:t>
            </a:r>
            <a:r>
              <a:rPr lang="ru-RU" sz="28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уважні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не </a:t>
            </a:r>
            <a:r>
              <a:rPr lang="ru-RU" sz="28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користуйтеся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чужими шапками, </a:t>
            </a:r>
            <a:r>
              <a:rPr lang="ru-RU" sz="28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гребінцями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гумками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шпильками для </a:t>
            </a:r>
            <a:r>
              <a:rPr lang="ru-RU" sz="28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волосся</a:t>
            </a:r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т.п.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852936"/>
            <a:ext cx="3526895" cy="352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63338" y="2852936"/>
            <a:ext cx="3107042" cy="325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Стригучий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лишай</a:t>
            </a:r>
            <a:b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Дане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захворювання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вражає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нігті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шкіру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голові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обличчі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волосяний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покрив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Передається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через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хворих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людей,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речі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загального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особистого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користування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а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також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через собак і </a:t>
            </a:r>
            <a:r>
              <a:rPr lang="ru-RU" sz="240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кішок</a:t>
            </a:r>
            <a: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br>
              <a:rPr lang="ru-RU" sz="2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2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2132856"/>
            <a:ext cx="4608512" cy="320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2" y="3668470"/>
            <a:ext cx="4644008" cy="31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582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Мікроспорія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захворювання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вражає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шкіру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голові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волосся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при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цьому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останніх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з'являється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плівка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білого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кольору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шкіра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свербить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 лущиться.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Волосся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обламуються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рівні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близько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 см.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коріння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3728" y="2924943"/>
            <a:ext cx="38100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0022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Фурункульоз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Дана хвороба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волосся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виникає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ураженні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людини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стафілококом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При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цьому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відбувається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запалення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мішечка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волоса, 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також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сальної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залози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дотичної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 ним.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Захворювання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проявляється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спочатку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появою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щільного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вузлика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червоного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кольору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досить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болючого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Надалі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ньому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накопичується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гній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75764" y="4077072"/>
            <a:ext cx="3487372" cy="261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3714749"/>
            <a:ext cx="3672408" cy="243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147050" cy="59039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mtClean="0">
                <a:latin typeface="Arial" charset="0"/>
              </a:rPr>
              <a:t>Мета: закріпити теоретичні знання про хвороби шкіри, що викликаються різними видами інфекцій</a:t>
            </a:r>
          </a:p>
          <a:p>
            <a:pPr>
              <a:buFont typeface="Wingdings 2" pitchFamily="18" charset="2"/>
              <a:buNone/>
            </a:pPr>
            <a:endParaRPr lang="uk-UA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mtClean="0">
                <a:latin typeface="Arial" charset="0"/>
              </a:rPr>
              <a:t>Обладнання: конспект, підручник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Х</a:t>
            </a:r>
            <a:r>
              <a:rPr lang="ru-RU" dirty="0" err="1" smtClean="0"/>
              <a:t>вороби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/>
              <a:t>голови</a:t>
            </a:r>
            <a:r>
              <a:rPr lang="ru-RU" dirty="0"/>
              <a:t> і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3284538"/>
            <a:ext cx="48434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039938"/>
            <a:ext cx="4219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2263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Педикульоз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цим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захворюванням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знайомі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практично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дитинства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Іншими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словами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всім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відома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вошивість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виникає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шляхом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потрапляння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волосся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шкіру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вошей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харчуються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кров'ю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довго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лікувати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то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відбувається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виснаження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організму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виникнення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екземи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гнійних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процесів</a:t>
            </a: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b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76700"/>
            <a:ext cx="326866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26" y="-1"/>
            <a:ext cx="9016955" cy="42006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Існує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захворювань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Їм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піддаються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різні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тіла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 Лупа</a:t>
            </a:r>
            <a:b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найпоширеніше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волосся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говорити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прямо, то лупа є у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багатьох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оскільки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являє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собою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омертвілі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клітини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голови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не так сильно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помітна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А от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відбувається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збій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хімічному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складі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шкірного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сала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ж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змінюється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більшу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меншу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сторону, то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виникає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результаті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лупа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швидко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з'являється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причому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величезних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кількостях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усього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іншого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поява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лупи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вести за собою і </a:t>
            </a:r>
            <a:r>
              <a:rPr lang="ru-RU" sz="23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свербіж</a:t>
            </a:r>
            <a: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br>
              <a:rPr lang="ru-RU" sz="23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6213"/>
            <a:ext cx="37639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990975"/>
            <a:ext cx="4457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8024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Псоріаз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Дане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захворювання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носить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хронічний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характер. Для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характерна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висип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яка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складається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рожево-червоних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папул.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Останні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покриті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сріблястими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лусочками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досить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легко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відстають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Псоріаз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складний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там,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неможливо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вилікувати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зробити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менш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помітним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наслідки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захворювання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022" y="3645024"/>
            <a:ext cx="3173825" cy="27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3911556"/>
            <a:ext cx="4360359" cy="29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3622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Себорея</a:t>
            </a:r>
            <a:b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Дана хвороба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шкіри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голови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виникає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через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порушення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робіт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сальних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залоз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причому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не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самої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видільної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функції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й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хімічного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складу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шкірного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сала.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причиною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виникнення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себореї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бути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неправильний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догляд за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волоссям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відбуватися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на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так і на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різних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ділянках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тіла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де є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залози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Захворювання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визначити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сильно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сальної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виникненні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вугрів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появі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волоссі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лупи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сірувато-жовтого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кольору</a:t>
            </a:r>
            <a: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br>
              <a:rPr lang="ru-RU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4121923"/>
            <a:ext cx="34798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4077072"/>
            <a:ext cx="3203848" cy="256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7223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Червоний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вовчак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Дане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захворювання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шкіри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можна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визначити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блідо-червоним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або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рожевим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плямам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чітко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проявляються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поверхні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шкіри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При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цьому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плями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потовщені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лущаться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Живцем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вони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утворюють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рубці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Хвороба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найчастіше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виникає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обличчі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але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іноді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може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проявлятися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вухах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 волосяному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покриві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голови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викликаючи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цьому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облисіння</a:t>
            </a:r>
            <a: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br>
              <a:rPr lang="ru-RU" sz="2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3759992"/>
            <a:ext cx="3386017" cy="307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3786336"/>
            <a:ext cx="4095551" cy="307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93833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Мікози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грибкові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захворювання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інфекційного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характеру, нападу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яких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піддаються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шкіра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голови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волосяний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покрив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Заразитися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хворобу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можна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через контакт з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хворими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а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також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через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одяг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загального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особистого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користування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Зараженню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найчастіше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схильні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жінки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діти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але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буває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заражаються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чоловіки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Лікування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досить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довгий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важкий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До микозам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відносять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паршу,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стригучий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лишай і </a:t>
            </a:r>
            <a:r>
              <a:rPr lang="ru-RU" sz="2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мікроспорії</a:t>
            </a:r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b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9712" y="4085092"/>
            <a:ext cx="3675881" cy="25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32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Лабораторна робота на тему: Хвороби шкіри голови голови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шкіри, голови і волосся</dc:title>
  <dc:creator>Влад</dc:creator>
  <cp:lastModifiedBy>DOM</cp:lastModifiedBy>
  <cp:revision>10</cp:revision>
  <dcterms:created xsi:type="dcterms:W3CDTF">2015-04-22T18:27:45Z</dcterms:created>
  <dcterms:modified xsi:type="dcterms:W3CDTF">2015-04-22T19:49:49Z</dcterms:modified>
</cp:coreProperties>
</file>